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6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875A-D5DE-4BEA-91E6-61D193BA35B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3E88-382F-454D-8A32-806C6125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11" y="128996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1:  Click Registration Link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FF3D3-5A70-4AE3-96A5-5C098EA9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04" y="698380"/>
            <a:ext cx="4370664" cy="2640542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F22B0AB-4056-4C9E-AA66-E042D7D78924}"/>
              </a:ext>
            </a:extLst>
          </p:cNvPr>
          <p:cNvCxnSpPr>
            <a:cxnSpLocks/>
          </p:cNvCxnSpPr>
          <p:nvPr/>
        </p:nvCxnSpPr>
        <p:spPr>
          <a:xfrm>
            <a:off x="1409350" y="545284"/>
            <a:ext cx="3565322" cy="2634144"/>
          </a:xfrm>
          <a:prstGeom prst="bentConnector3">
            <a:avLst>
              <a:gd name="adj1" fmla="val 824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9" y="3628607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2:  Select Register Now, All Programs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6F84D3-9F3F-4B85-95FE-F90BCEB1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91" y="4203585"/>
            <a:ext cx="3783435" cy="216156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634B01D-6492-4DC5-9C55-A53354346704}"/>
              </a:ext>
            </a:extLst>
          </p:cNvPr>
          <p:cNvCxnSpPr>
            <a:cxnSpLocks/>
          </p:cNvCxnSpPr>
          <p:nvPr/>
        </p:nvCxnSpPr>
        <p:spPr>
          <a:xfrm>
            <a:off x="1409350" y="4094860"/>
            <a:ext cx="1149292" cy="695254"/>
          </a:xfrm>
          <a:prstGeom prst="bentConnector3">
            <a:avLst>
              <a:gd name="adj1" fmla="val 2555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4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8829B6-8594-4C4F-96DC-B1181E6EACC1}"/>
              </a:ext>
            </a:extLst>
          </p:cNvPr>
          <p:cNvGrpSpPr/>
          <p:nvPr/>
        </p:nvGrpSpPr>
        <p:grpSpPr>
          <a:xfrm>
            <a:off x="1870046" y="636930"/>
            <a:ext cx="5209563" cy="2295655"/>
            <a:chOff x="0" y="1827549"/>
            <a:chExt cx="9144000" cy="48136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BE6AB7F-6D7E-464B-A443-5A36A96A3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27549"/>
              <a:ext cx="9144000" cy="32029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FC5A4A-59BA-4F51-A110-66CF034C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980486"/>
              <a:ext cx="9144000" cy="1660666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11" y="128996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3:  Scroll down the page until you see </a:t>
            </a:r>
            <a:r>
              <a:rPr lang="en-US" dirty="0">
                <a:solidFill>
                  <a:srgbClr val="FF0000"/>
                </a:solidFill>
              </a:rPr>
              <a:t>Youth Basketball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F22B0AB-4056-4C9E-AA66-E042D7D789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4356" y="1350277"/>
            <a:ext cx="2265028" cy="655041"/>
          </a:xfrm>
          <a:prstGeom prst="bentConnector3">
            <a:avLst>
              <a:gd name="adj1" fmla="val 10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3628607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4: Click </a:t>
            </a:r>
            <a:r>
              <a:rPr lang="en-US" dirty="0">
                <a:solidFill>
                  <a:srgbClr val="FF0000"/>
                </a:solidFill>
              </a:rPr>
              <a:t>Youth Basketball </a:t>
            </a:r>
            <a:r>
              <a:rPr lang="en-US" dirty="0"/>
              <a:t>and it will show you the following: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96A15-A3E6-47AB-9E31-C7247A9D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33" y="4189697"/>
            <a:ext cx="6764334" cy="15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5:  Select the one that applies to your child.  For this instruction we are using 12-18 years old.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2768262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6: This next step it will ask you to sign in or create an account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2D2601-0844-4D39-BDB1-DBA61A93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84" y="863011"/>
            <a:ext cx="6764334" cy="1570966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F22B0AB-4056-4C9E-AA66-E042D7D789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3059" y="1069895"/>
            <a:ext cx="1402021" cy="988249"/>
          </a:xfrm>
          <a:prstGeom prst="bentConnector3">
            <a:avLst>
              <a:gd name="adj1" fmla="val 98466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D35E1DD-E048-4B0E-B056-69C9EC81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16" y="3435374"/>
            <a:ext cx="4328719" cy="264586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5FEBC98-5C7E-4BFB-B115-AE0F4A5B11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1308" y="3642260"/>
            <a:ext cx="1402021" cy="988249"/>
          </a:xfrm>
          <a:prstGeom prst="bentConnector3">
            <a:avLst>
              <a:gd name="adj1" fmla="val 98466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7:  We are using an account that is already set up for this example.  Once you enter your email and password click </a:t>
            </a:r>
            <a:r>
              <a:rPr lang="en-US" dirty="0">
                <a:solidFill>
                  <a:srgbClr val="FF0000"/>
                </a:solidFill>
              </a:rPr>
              <a:t>Sign In</a:t>
            </a:r>
            <a:r>
              <a:rPr lang="en-US" dirty="0"/>
              <a:t>: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3363881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8: Select your child's name and click Next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64C82-4B63-4985-BAA9-FCEA82D34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08" y="927810"/>
            <a:ext cx="3875714" cy="2439132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F22B0AB-4056-4C9E-AA66-E042D7D78924}"/>
              </a:ext>
            </a:extLst>
          </p:cNvPr>
          <p:cNvCxnSpPr>
            <a:cxnSpLocks/>
          </p:cNvCxnSpPr>
          <p:nvPr/>
        </p:nvCxnSpPr>
        <p:spPr>
          <a:xfrm>
            <a:off x="1988193" y="1091486"/>
            <a:ext cx="2181135" cy="1492086"/>
          </a:xfrm>
          <a:prstGeom prst="bentConnector3">
            <a:avLst>
              <a:gd name="adj1" fmla="val 1538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447C1-1803-4603-9E55-4A9EB8AC6797}"/>
              </a:ext>
            </a:extLst>
          </p:cNvPr>
          <p:cNvGrpSpPr/>
          <p:nvPr/>
        </p:nvGrpSpPr>
        <p:grpSpPr>
          <a:xfrm>
            <a:off x="1895912" y="3745074"/>
            <a:ext cx="5603845" cy="2549137"/>
            <a:chOff x="921841" y="2000239"/>
            <a:chExt cx="7014143" cy="43155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9A8473-F70A-4337-BF04-2DEF1C8F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841" y="2000239"/>
              <a:ext cx="7014143" cy="431555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C31188-EBE2-4ACC-95A1-84AA76F39392}"/>
                </a:ext>
              </a:extLst>
            </p:cNvPr>
            <p:cNvSpPr/>
            <p:nvPr/>
          </p:nvSpPr>
          <p:spPr>
            <a:xfrm>
              <a:off x="3676676" y="4563611"/>
              <a:ext cx="492652" cy="226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D44B76-78F1-40E6-B9FE-184EBD440355}"/>
                </a:ext>
              </a:extLst>
            </p:cNvPr>
            <p:cNvSpPr/>
            <p:nvPr/>
          </p:nvSpPr>
          <p:spPr>
            <a:xfrm>
              <a:off x="3676676" y="4972804"/>
              <a:ext cx="492652" cy="93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5FEBC98-5C7E-4BFB-B115-AE0F4A5B11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4013" y="4156747"/>
            <a:ext cx="1674945" cy="1013414"/>
          </a:xfrm>
          <a:prstGeom prst="bentConnector3">
            <a:avLst>
              <a:gd name="adj1" fmla="val 100085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97FDD4F-33BC-486D-B610-D34142B22E29}"/>
              </a:ext>
            </a:extLst>
          </p:cNvPr>
          <p:cNvCxnSpPr>
            <a:cxnSpLocks/>
          </p:cNvCxnSpPr>
          <p:nvPr/>
        </p:nvCxnSpPr>
        <p:spPr>
          <a:xfrm>
            <a:off x="974779" y="4154956"/>
            <a:ext cx="5929363" cy="1935451"/>
          </a:xfrm>
          <a:prstGeom prst="bentConnector3">
            <a:avLst>
              <a:gd name="adj1" fmla="val 57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6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9:  Next you may see a Volunteer as Coach or Manager.  If you are willing to coach please complete the section.  Either way click Next.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3363881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10: This is the next screen you will see.  Answer the questions and click Next.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CB0F1-4FD5-4C3D-A682-5F17C7C5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87" y="767593"/>
            <a:ext cx="3808604" cy="2446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97A4D4-AEE5-402F-A44D-F40DAD02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3" y="3678316"/>
            <a:ext cx="3851660" cy="3179684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5FEBC98-5C7E-4BFB-B115-AE0F4A5B1132}"/>
              </a:ext>
            </a:extLst>
          </p:cNvPr>
          <p:cNvCxnSpPr>
            <a:cxnSpLocks/>
          </p:cNvCxnSpPr>
          <p:nvPr/>
        </p:nvCxnSpPr>
        <p:spPr>
          <a:xfrm>
            <a:off x="1637509" y="4027317"/>
            <a:ext cx="3840505" cy="2693948"/>
          </a:xfrm>
          <a:prstGeom prst="bentConnector3">
            <a:avLst>
              <a:gd name="adj1" fmla="val 852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27BC05-055C-4BE9-B89D-910BE6F5ADDD}"/>
              </a:ext>
            </a:extLst>
          </p:cNvPr>
          <p:cNvSpPr txBox="1"/>
          <p:nvPr/>
        </p:nvSpPr>
        <p:spPr>
          <a:xfrm>
            <a:off x="6211970" y="4245733"/>
            <a:ext cx="2710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a note.  All boxes must</a:t>
            </a:r>
          </a:p>
          <a:p>
            <a:r>
              <a:rPr lang="en-US" dirty="0"/>
              <a:t>Contain an answer.  If you</a:t>
            </a:r>
          </a:p>
          <a:p>
            <a:r>
              <a:rPr lang="en-US" dirty="0"/>
              <a:t>Don’t know just put N/A.</a:t>
            </a:r>
          </a:p>
        </p:txBody>
      </p:sp>
    </p:spTree>
    <p:extLst>
      <p:ext uri="{BB962C8B-B14F-4D97-AF65-F5344CB8AC3E}">
        <p14:creationId xmlns:p14="http://schemas.microsoft.com/office/powerpoint/2010/main" val="207213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11:  The next step is the Waivers &amp; Agreements.  Check the box that you agree and click next.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3363881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12: This screen you will review and click add to cart.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77679-73BE-472D-9C5E-B3E7D756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10" y="964616"/>
            <a:ext cx="4618634" cy="2456423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A35DF30-F291-42B9-B1D6-609B573A0E9A}"/>
              </a:ext>
            </a:extLst>
          </p:cNvPr>
          <p:cNvCxnSpPr>
            <a:cxnSpLocks/>
          </p:cNvCxnSpPr>
          <p:nvPr/>
        </p:nvCxnSpPr>
        <p:spPr>
          <a:xfrm>
            <a:off x="1468073" y="964616"/>
            <a:ext cx="4606670" cy="2262530"/>
          </a:xfrm>
          <a:prstGeom prst="bentConnector3">
            <a:avLst>
              <a:gd name="adj1" fmla="val 1014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3C6E88-93AF-42AF-9DA2-3633E80B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086" y="3841046"/>
            <a:ext cx="3434239" cy="288021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5FEBC98-5C7E-4BFB-B115-AE0F4A5B1132}"/>
              </a:ext>
            </a:extLst>
          </p:cNvPr>
          <p:cNvCxnSpPr>
            <a:cxnSpLocks/>
          </p:cNvCxnSpPr>
          <p:nvPr/>
        </p:nvCxnSpPr>
        <p:spPr>
          <a:xfrm>
            <a:off x="1637509" y="4027317"/>
            <a:ext cx="3834510" cy="2563710"/>
          </a:xfrm>
          <a:prstGeom prst="bentConnector3">
            <a:avLst>
              <a:gd name="adj1" fmla="val 775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4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13:  Next step is to checkout.  So click the green checkout button.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3363881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Step 14:  Click green Enter Payment Info button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D550F-60A8-4086-B786-10AE752A7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32" y="1147394"/>
            <a:ext cx="6484690" cy="1766182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A35DF30-F291-42B9-B1D6-609B573A0E9A}"/>
              </a:ext>
            </a:extLst>
          </p:cNvPr>
          <p:cNvCxnSpPr>
            <a:cxnSpLocks/>
          </p:cNvCxnSpPr>
          <p:nvPr/>
        </p:nvCxnSpPr>
        <p:spPr>
          <a:xfrm>
            <a:off x="1637509" y="488075"/>
            <a:ext cx="6082019" cy="2076259"/>
          </a:xfrm>
          <a:prstGeom prst="bentConnector3">
            <a:avLst>
              <a:gd name="adj1" fmla="val 69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4FA599-9830-40E0-8249-1C71EF27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21" y="3746575"/>
            <a:ext cx="6635692" cy="2730476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5FEBC98-5C7E-4BFB-B115-AE0F4A5B1132}"/>
              </a:ext>
            </a:extLst>
          </p:cNvPr>
          <p:cNvCxnSpPr>
            <a:cxnSpLocks/>
          </p:cNvCxnSpPr>
          <p:nvPr/>
        </p:nvCxnSpPr>
        <p:spPr>
          <a:xfrm>
            <a:off x="1637509" y="4027317"/>
            <a:ext cx="5769970" cy="2138591"/>
          </a:xfrm>
          <a:prstGeom prst="bentConnector3">
            <a:avLst>
              <a:gd name="adj1" fmla="val -305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1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15:  Complete your information and click the continue button: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7D432A-022D-4BFE-9AE1-B6B7694DADD6}"/>
              </a:ext>
            </a:extLst>
          </p:cNvPr>
          <p:cNvSpPr txBox="1">
            <a:spLocks/>
          </p:cNvSpPr>
          <p:nvPr/>
        </p:nvSpPr>
        <p:spPr>
          <a:xfrm>
            <a:off x="221608" y="3705347"/>
            <a:ext cx="8603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Step 16:  Review your information and then check the I agree to Terms and conditions box.  Then click submit payment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86B45-5A45-4241-A994-EC32B27C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8" y="568844"/>
            <a:ext cx="4358343" cy="3212694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A35DF30-F291-42B9-B1D6-609B573A0E9A}"/>
              </a:ext>
            </a:extLst>
          </p:cNvPr>
          <p:cNvCxnSpPr>
            <a:cxnSpLocks/>
          </p:cNvCxnSpPr>
          <p:nvPr/>
        </p:nvCxnSpPr>
        <p:spPr>
          <a:xfrm>
            <a:off x="1275127" y="692092"/>
            <a:ext cx="4353886" cy="2890007"/>
          </a:xfrm>
          <a:prstGeom prst="bentConnector3">
            <a:avLst>
              <a:gd name="adj1" fmla="val 867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47F64F-3D0A-48AE-845F-6F3B4841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69" y="3990014"/>
            <a:ext cx="3349435" cy="2731251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5FEBC98-5C7E-4BFB-B115-AE0F4A5B1132}"/>
              </a:ext>
            </a:extLst>
          </p:cNvPr>
          <p:cNvCxnSpPr>
            <a:cxnSpLocks/>
          </p:cNvCxnSpPr>
          <p:nvPr/>
        </p:nvCxnSpPr>
        <p:spPr>
          <a:xfrm>
            <a:off x="2877424" y="4137456"/>
            <a:ext cx="4906730" cy="2426788"/>
          </a:xfrm>
          <a:prstGeom prst="bentConnector3">
            <a:avLst>
              <a:gd name="adj1" fmla="val 761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7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0B13C6-6D7A-43A7-810E-9391B5DE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08" y="136735"/>
            <a:ext cx="821911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17:  This is what you will receive once finished.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6531F-E860-4096-A654-3F38EA64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5" y="861319"/>
            <a:ext cx="7735719" cy="40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295</Words>
  <Application>Microsoft Office PowerPoint</Application>
  <PresentationFormat>On-screen Show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Austin</dc:creator>
  <cp:lastModifiedBy>Austin Deanne</cp:lastModifiedBy>
  <cp:revision>7</cp:revision>
  <dcterms:created xsi:type="dcterms:W3CDTF">2019-07-09T10:44:21Z</dcterms:created>
  <dcterms:modified xsi:type="dcterms:W3CDTF">2019-07-09T11:33:45Z</dcterms:modified>
</cp:coreProperties>
</file>